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3276600" cy="19796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52" autoAdjust="0"/>
    <p:restoredTop sz="94660"/>
  </p:normalViewPr>
  <p:slideViewPr>
    <p:cSldViewPr snapToGrid="0" showGuides="1">
      <p:cViewPr varScale="1">
        <p:scale>
          <a:sx n="319" d="100"/>
          <a:sy n="319" d="100"/>
        </p:scale>
        <p:origin x="24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800" cy="46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5586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B19DC352-FCE0-4875-A4A9-46DC1281C8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952" y="336553"/>
            <a:ext cx="2128453" cy="1517478"/>
          </a:xfrm>
          <a:prstGeom prst="rect">
            <a:avLst/>
          </a:prstGeom>
        </p:spPr>
      </p:pic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7E6E2BBD-86D7-4227-B8E4-C3AD56BA308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37866" y="124432"/>
            <a:ext cx="1292497" cy="17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00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245791" rtl="0" eaLnBrk="1" latinLnBrk="0" hangingPunct="1">
        <a:lnSpc>
          <a:spcPct val="90000"/>
        </a:lnSpc>
        <a:spcBef>
          <a:spcPct val="0"/>
        </a:spcBef>
        <a:buNone/>
        <a:defRPr kumimoji="1" sz="11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448" indent="-61448" algn="l" defTabSz="245791" rtl="0" eaLnBrk="1" latinLnBrk="0" hangingPunct="1">
        <a:lnSpc>
          <a:spcPct val="90000"/>
        </a:lnSpc>
        <a:spcBef>
          <a:spcPts val="269"/>
        </a:spcBef>
        <a:buFont typeface="Arial" panose="020B0604020202020204" pitchFamily="34" charset="0"/>
        <a:buChar char="•"/>
        <a:defRPr kumimoji="1" sz="753" kern="1200">
          <a:solidFill>
            <a:schemeClr val="tx1"/>
          </a:solidFill>
          <a:latin typeface="+mn-lt"/>
          <a:ea typeface="+mn-ea"/>
          <a:cs typeface="+mn-cs"/>
        </a:defRPr>
      </a:lvl1pPr>
      <a:lvl2pPr marL="184343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645" kern="1200">
          <a:solidFill>
            <a:schemeClr val="tx1"/>
          </a:solidFill>
          <a:latin typeface="+mn-lt"/>
          <a:ea typeface="+mn-ea"/>
          <a:cs typeface="+mn-cs"/>
        </a:defRPr>
      </a:lvl2pPr>
      <a:lvl3pPr marL="307238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538" kern="1200">
          <a:solidFill>
            <a:schemeClr val="tx1"/>
          </a:solidFill>
          <a:latin typeface="+mn-lt"/>
          <a:ea typeface="+mn-ea"/>
          <a:cs typeface="+mn-cs"/>
        </a:defRPr>
      </a:lvl3pPr>
      <a:lvl4pPr marL="430134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4pPr>
      <a:lvl5pPr marL="553029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5pPr>
      <a:lvl6pPr marL="675924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6pPr>
      <a:lvl7pPr marL="798820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7pPr>
      <a:lvl8pPr marL="921715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8pPr>
      <a:lvl9pPr marL="1044611" indent="-61448" algn="l" defTabSz="245791" rtl="0" eaLnBrk="1" latinLnBrk="0" hangingPunct="1">
        <a:lnSpc>
          <a:spcPct val="90000"/>
        </a:lnSpc>
        <a:spcBef>
          <a:spcPts val="134"/>
        </a:spcBef>
        <a:buFont typeface="Arial" panose="020B0604020202020204" pitchFamily="34" charset="0"/>
        <a:buChar char="•"/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1pPr>
      <a:lvl2pPr marL="122895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2pPr>
      <a:lvl3pPr marL="245791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3pPr>
      <a:lvl4pPr marL="368686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4pPr>
      <a:lvl5pPr marL="491581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5pPr>
      <a:lvl6pPr marL="614477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6pPr>
      <a:lvl7pPr marL="737372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7pPr>
      <a:lvl8pPr marL="860268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8pPr>
      <a:lvl9pPr marL="983163" algn="l" defTabSz="245791" rtl="0" eaLnBrk="1" latinLnBrk="0" hangingPunct="1">
        <a:defRPr kumimoji="1" sz="4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79" userDrawn="1">
          <p15:clr>
            <a:srgbClr val="F26B43"/>
          </p15:clr>
        </p15:guide>
        <p15:guide id="2" pos="79" userDrawn="1">
          <p15:clr>
            <a:srgbClr val="F26B43"/>
          </p15:clr>
        </p15:guide>
        <p15:guide id="3" pos="1985" userDrawn="1">
          <p15:clr>
            <a:srgbClr val="F26B43"/>
          </p15:clr>
        </p15:guide>
        <p15:guide id="4" orient="horz" pos="1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2">
            <a:extLst>
              <a:ext uri="{FF2B5EF4-FFF2-40B4-BE49-F238E27FC236}">
                <a16:creationId xmlns:a16="http://schemas.microsoft.com/office/drawing/2014/main" id="{CF9D2CD9-B29A-4D17-9CA7-EB1BCDC85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8" y="65981"/>
            <a:ext cx="1866900" cy="469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kern="100" dirty="0"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○○○○○○</a:t>
            </a:r>
            <a:endParaRPr lang="en-US" altLang="ja-JP" sz="1400" kern="100" dirty="0">
              <a:latin typeface="游明朝" panose="02020400000000000000" pitchFamily="18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050" kern="100"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○○○○○○</a:t>
            </a:r>
            <a:endParaRPr lang="ja-JP" altLang="ja-JP" sz="1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テキスト ボックス 16">
            <a:extLst>
              <a:ext uri="{FF2B5EF4-FFF2-40B4-BE49-F238E27FC236}">
                <a16:creationId xmlns:a16="http://schemas.microsoft.com/office/drawing/2014/main" id="{2FC2B12F-65C0-4990-B130-6A4AB5A1E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8" y="824690"/>
            <a:ext cx="18669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6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白井　太郎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15">
            <a:extLst>
              <a:ext uri="{FF2B5EF4-FFF2-40B4-BE49-F238E27FC236}">
                <a16:creationId xmlns:a16="http://schemas.microsoft.com/office/drawing/2014/main" id="{EB2AA6D7-0859-4B31-A874-5E7A272A2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8" y="719280"/>
            <a:ext cx="18669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ja-JP" sz="700" kern="100" dirty="0" err="1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Shiroi</a:t>
            </a:r>
            <a:r>
              <a:rPr lang="ja-JP" sz="7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en-US" sz="7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sz="7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700" kern="100" dirty="0">
                <a:effectLst/>
                <a:latin typeface="游明朝" panose="02020400000000000000" pitchFamily="18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Taro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2">
            <a:extLst>
              <a:ext uri="{FF2B5EF4-FFF2-40B4-BE49-F238E27FC236}">
                <a16:creationId xmlns:a16="http://schemas.microsoft.com/office/drawing/2014/main" id="{982272DF-E242-46CD-8386-6C98CC1B4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8" y="1473677"/>
            <a:ext cx="1998345" cy="499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〒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270-14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**　千葉県白井市○○****</a:t>
            </a:r>
            <a:endParaRPr lang="en-US" altLang="ja-JP" sz="600" kern="100" dirty="0">
              <a:effectLst/>
              <a:latin typeface="游明朝" panose="02020400000000000000" pitchFamily="18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TEL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047-4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**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****　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FAX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047-4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**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-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****</a:t>
            </a:r>
            <a:endParaRPr lang="en-US" altLang="ja-JP" sz="600" kern="100" dirty="0">
              <a:effectLst/>
              <a:latin typeface="游明朝" panose="02020400000000000000" pitchFamily="18" charset="-128"/>
              <a:ea typeface="HGSｺﾞｼｯｸM" panose="020B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MAIL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aaa@aaa.jp</a:t>
            </a:r>
          </a:p>
          <a:p>
            <a:pPr algn="just">
              <a:spcAft>
                <a:spcPts val="0"/>
              </a:spcAft>
            </a:pP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URL</a:t>
            </a:r>
            <a:r>
              <a:rPr lang="ja-JP" altLang="en-US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600" kern="100" dirty="0">
                <a:effectLst/>
                <a:latin typeface="游明朝" panose="02020400000000000000" pitchFamily="18" charset="-128"/>
                <a:ea typeface="HGSｺﾞｼｯｸM" panose="020B0600000000000000" pitchFamily="50" charset="-128"/>
                <a:cs typeface="Times New Roman" panose="02020603050405020304" pitchFamily="18" charset="0"/>
              </a:rPr>
              <a:t>https://www.aaa.jp</a:t>
            </a:r>
          </a:p>
        </p:txBody>
      </p:sp>
    </p:spTree>
    <p:extLst>
      <p:ext uri="{BB962C8B-B14F-4D97-AF65-F5344CB8AC3E}">
        <p14:creationId xmlns:p14="http://schemas.microsoft.com/office/powerpoint/2010/main" val="467802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72</Words>
  <Application>Microsoft Office PowerPoint</Application>
  <PresentationFormat>ユーザー設定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HGSｺﾞｼｯｸM</vt:lpstr>
      <vt:lpstr>HG丸ｺﾞｼｯｸM-PRO</vt:lpstr>
      <vt:lpstr>游明朝</vt:lpstr>
      <vt:lpstr>Arial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biztel</dc:creator>
  <cp:lastModifiedBy>U2111301</cp:lastModifiedBy>
  <cp:revision>14</cp:revision>
  <dcterms:created xsi:type="dcterms:W3CDTF">2017-07-31T10:46:25Z</dcterms:created>
  <dcterms:modified xsi:type="dcterms:W3CDTF">2026-02-27T04:20:18Z</dcterms:modified>
</cp:coreProperties>
</file>