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68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07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0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44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10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93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11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01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7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82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50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6EC81-B447-4F8C-A964-0C611EE6FD74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A7B7-66E8-4BB5-ADC6-C60517A1B7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03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1450" y="171450"/>
            <a:ext cx="9558338" cy="6500813"/>
          </a:xfrm>
          <a:prstGeom prst="rect">
            <a:avLst/>
          </a:prstGeom>
          <a:noFill/>
          <a:ln w="381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4228" y="545353"/>
            <a:ext cx="92127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薬剤散布を下記の期間に行ないます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1634" y="1688697"/>
            <a:ext cx="9417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月　　日　　時　～　　月　　日　　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2467" y="2668277"/>
            <a:ext cx="895629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作物への病害虫防除等のため不定期に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薬剤</a:t>
            </a:r>
            <a:endParaRPr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散布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を行っています。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薬剤散布により、洗濯物等が汚れる恐れ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endParaRPr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あります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ので、ご注意ください。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ご協力をお願いします。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12445" y="5554618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○○梨園　○○</a:t>
            </a:r>
          </a:p>
        </p:txBody>
      </p:sp>
    </p:spTree>
    <p:extLst>
      <p:ext uri="{BB962C8B-B14F-4D97-AF65-F5344CB8AC3E}">
        <p14:creationId xmlns:p14="http://schemas.microsoft.com/office/powerpoint/2010/main" val="112536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50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佐山　零</dc:creator>
  <cp:lastModifiedBy>佐山　零</cp:lastModifiedBy>
  <cp:revision>6</cp:revision>
  <cp:lastPrinted>2020-03-18T08:07:35Z</cp:lastPrinted>
  <dcterms:created xsi:type="dcterms:W3CDTF">2020-03-18T00:33:14Z</dcterms:created>
  <dcterms:modified xsi:type="dcterms:W3CDTF">2020-03-18T08:07:38Z</dcterms:modified>
</cp:coreProperties>
</file>